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7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4434"/>
    <a:srgbClr val="FB8268"/>
    <a:srgbClr val="33758F"/>
    <a:srgbClr val="008F00"/>
    <a:srgbClr val="B05CD6"/>
    <a:srgbClr val="797ED6"/>
    <a:srgbClr val="942092"/>
    <a:srgbClr val="7880FF"/>
    <a:srgbClr val="7A81FF"/>
    <a:srgbClr val="7A8F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0"/>
    <p:restoredTop sz="94741"/>
  </p:normalViewPr>
  <p:slideViewPr>
    <p:cSldViewPr snapToGrid="0">
      <p:cViewPr varScale="1">
        <p:scale>
          <a:sx n="103" d="100"/>
          <a:sy n="103" d="100"/>
        </p:scale>
        <p:origin x="9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5376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2398E1C-0B55-F820-DD4E-AD8D78FBBF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89380C-4D76-EF8B-CE95-ADBE99369A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3619D-7563-524E-8F52-16B3116CCD1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C316C4-3F40-A5D8-4ADD-9280C960C1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3FB649-6FC6-3A59-0770-E0BF0C6B11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4D92-406E-5146-9C03-FB5837E486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905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02E2D6-18A7-4E7A-BD0C-46CEE115E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1828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5B6AAB-6486-498C-959C-10BA0FB6D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1503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1BE5343-9123-49A8-CB50-AFB9EFE535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4000" cy="109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82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E9068-4ED1-4795-A2DF-2C796C396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987" y="206256"/>
            <a:ext cx="11271379" cy="83877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ABC8B0-4896-4F2D-86CD-23FAA25A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87" y="1391093"/>
            <a:ext cx="11271379" cy="5260651"/>
          </a:xfrm>
        </p:spPr>
        <p:txBody>
          <a:bodyPr/>
          <a:lstStyle>
            <a:lvl1pPr marL="457200" indent="-457200">
              <a:buClr>
                <a:srgbClr val="B14434"/>
              </a:buClr>
              <a:buFont typeface="Arial" panose="020B0604020202020204" pitchFamily="34" charset="0"/>
              <a:buChar char="•"/>
              <a:defRPr/>
            </a:lvl1pPr>
            <a:lvl2pPr marL="800100" indent="-342900">
              <a:buClr>
                <a:srgbClr val="B14434"/>
              </a:buClr>
              <a:buFont typeface="Arial" panose="020B0604020202020204" pitchFamily="34" charset="0"/>
              <a:buChar char="•"/>
              <a:defRPr/>
            </a:lvl2pPr>
            <a:lvl3pPr marL="1257300" indent="-342900">
              <a:buClr>
                <a:srgbClr val="B14434"/>
              </a:buClr>
              <a:buFont typeface="Arial" panose="020B0604020202020204" pitchFamily="34" charset="0"/>
              <a:buChar char="•"/>
              <a:defRPr/>
            </a:lvl3pPr>
            <a:lvl4pPr marL="1657350" indent="-285750">
              <a:buClr>
                <a:srgbClr val="B14434"/>
              </a:buClr>
              <a:buFont typeface="Arial" panose="020B0604020202020204" pitchFamily="34" charset="0"/>
              <a:buChar char="•"/>
              <a:defRPr/>
            </a:lvl4pPr>
            <a:lvl5pPr marL="2114550" indent="-285750">
              <a:buClr>
                <a:srgbClr val="B14434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2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C81CA9-B31B-4C90-A881-5749734A3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987" y="216767"/>
            <a:ext cx="11271379" cy="83877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0C9644-30CD-44D8-9729-5CEEE0FD3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2987" y="1361287"/>
            <a:ext cx="11271379" cy="5188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5" name="Image 4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56C078B6-DABB-9045-7BF5-519D8C81AA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163" y="6305968"/>
            <a:ext cx="1080000" cy="48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12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B14434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14434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1443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1443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1443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569276-4284-4672-9BB4-1C11A0ECFD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8BD48F-C195-4EB7-AB0B-781B52727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34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CBE814-CFC0-4283-81FC-555FC371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200"/>
              </a:lnSpc>
            </a:pP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090F3-17C9-4BCF-81B0-19B1282B3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87" y="1356050"/>
            <a:ext cx="11271379" cy="5156584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70C8C26-FD31-4493-B2EF-FD1B0EAC3E5B}"/>
              </a:ext>
            </a:extLst>
          </p:cNvPr>
          <p:cNvCxnSpPr/>
          <p:nvPr/>
        </p:nvCxnSpPr>
        <p:spPr>
          <a:xfrm>
            <a:off x="422987" y="1144645"/>
            <a:ext cx="11271379" cy="0"/>
          </a:xfrm>
          <a:prstGeom prst="line">
            <a:avLst/>
          </a:prstGeom>
          <a:ln w="19050">
            <a:solidFill>
              <a:srgbClr val="B144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2595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39f0fc-054c-4f4b-b4a3-7983f66e4874" xsi:nil="true"/>
    <lcf76f155ced4ddcb4097134ff3c332f xmlns="16c4d96e-206f-4709-a4dc-24704e0182d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F922C9D201C4EA3107C093E07EABC" ma:contentTypeVersion="18" ma:contentTypeDescription="Crée un document." ma:contentTypeScope="" ma:versionID="8dce570bee078954248615fb980182ce">
  <xsd:schema xmlns:xsd="http://www.w3.org/2001/XMLSchema" xmlns:xs="http://www.w3.org/2001/XMLSchema" xmlns:p="http://schemas.microsoft.com/office/2006/metadata/properties" xmlns:ns2="16c4d96e-206f-4709-a4dc-24704e0182db" xmlns:ns3="1c39f0fc-054c-4f4b-b4a3-7983f66e4874" targetNamespace="http://schemas.microsoft.com/office/2006/metadata/properties" ma:root="true" ma:fieldsID="a17c9c115a072b12d4078f70816db05a" ns2:_="" ns3:_="">
    <xsd:import namespace="16c4d96e-206f-4709-a4dc-24704e0182db"/>
    <xsd:import namespace="1c39f0fc-054c-4f4b-b4a3-7983f66e48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d96e-206f-4709-a4dc-24704e018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9901db-1bba-451d-96b4-ae9e59f87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9f0fc-054c-4f4b-b4a3-7983f66e487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63c8aba-7f64-41e3-b995-4c90143911bf}" ma:internalName="TaxCatchAll" ma:showField="CatchAllData" ma:web="1c39f0fc-054c-4f4b-b4a3-7983f66e48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280E0D-EB13-497A-9621-B448D4193340}">
  <ds:schemaRefs>
    <ds:schemaRef ds:uri="http://schemas.microsoft.com/office/2006/metadata/properties"/>
    <ds:schemaRef ds:uri="http://schemas.microsoft.com/office/infopath/2007/PartnerControls"/>
    <ds:schemaRef ds:uri="1c39f0fc-054c-4f4b-b4a3-7983f66e4874"/>
    <ds:schemaRef ds:uri="16c4d96e-206f-4709-a4dc-24704e0182db"/>
  </ds:schemaRefs>
</ds:datastoreItem>
</file>

<file path=customXml/itemProps2.xml><?xml version="1.0" encoding="utf-8"?>
<ds:datastoreItem xmlns:ds="http://schemas.openxmlformats.org/officeDocument/2006/customXml" ds:itemID="{461595C8-20B0-410E-8C30-8CEE84655036}"/>
</file>

<file path=customXml/itemProps3.xml><?xml version="1.0" encoding="utf-8"?>
<ds:datastoreItem xmlns:ds="http://schemas.openxmlformats.org/officeDocument/2006/customXml" ds:itemID="{D47F80E0-7D5B-4E35-84DF-3390B3F25F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David Noyal</dc:creator>
  <cp:lastModifiedBy>Adèle Dumay</cp:lastModifiedBy>
  <cp:revision>30</cp:revision>
  <dcterms:created xsi:type="dcterms:W3CDTF">2020-12-14T15:46:55Z</dcterms:created>
  <dcterms:modified xsi:type="dcterms:W3CDTF">2025-12-03T13:36:28Z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0x010100299F922C9D201C4EA3107C093E07EABC</vt:lpwstr>
  </property>
  <property fmtid="{D5CDD505-2E9C-101B-9397-08002B2CF9AE}" pid="3" name="MediaServiceImageTags">
    <vt:lpwstr/>
  </property>
</Properties>
</file>